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5" Type="http://schemas.openxmlformats.org/officeDocument/2006/relationships/viewProps" Target="viewProps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gastrectom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Gastrectomy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2025-01-13T19:23:26Z</dcterms:created>
  <dcterms:modified xsi:type="dcterms:W3CDTF">2025-01-13T19:23:26Z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